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28" r:id="rId3"/>
    <p:sldId id="262" r:id="rId4"/>
    <p:sldId id="364" r:id="rId5"/>
    <p:sldId id="352" r:id="rId6"/>
    <p:sldId id="353" r:id="rId7"/>
    <p:sldId id="365" r:id="rId8"/>
    <p:sldId id="366" r:id="rId9"/>
    <p:sldId id="333" r:id="rId10"/>
    <p:sldId id="354" r:id="rId11"/>
    <p:sldId id="376" r:id="rId12"/>
    <p:sldId id="375" r:id="rId13"/>
    <p:sldId id="369" r:id="rId14"/>
    <p:sldId id="370" r:id="rId15"/>
    <p:sldId id="334" r:id="rId16"/>
    <p:sldId id="359" r:id="rId17"/>
    <p:sldId id="265" r:id="rId18"/>
    <p:sldId id="378" r:id="rId19"/>
    <p:sldId id="266" r:id="rId20"/>
    <p:sldId id="377" r:id="rId21"/>
    <p:sldId id="363" r:id="rId22"/>
    <p:sldId id="371" r:id="rId23"/>
    <p:sldId id="372" r:id="rId24"/>
    <p:sldId id="367" r:id="rId25"/>
    <p:sldId id="379" r:id="rId26"/>
    <p:sldId id="257" r:id="rId27"/>
    <p:sldId id="258" r:id="rId28"/>
    <p:sldId id="259" r:id="rId29"/>
    <p:sldId id="260" r:id="rId30"/>
    <p:sldId id="380" r:id="rId31"/>
    <p:sldId id="267" r:id="rId32"/>
    <p:sldId id="268" r:id="rId33"/>
    <p:sldId id="30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6"/>
    <p:restoredTop sz="93061"/>
  </p:normalViewPr>
  <p:slideViewPr>
    <p:cSldViewPr snapToGrid="0" snapToObjects="1">
      <p:cViewPr varScale="1">
        <p:scale>
          <a:sx n="119" d="100"/>
          <a:sy n="119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12/30/19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1ZZ1EHGPkA" TargetMode="External"/><Relationship Id="rId2" Type="http://schemas.openxmlformats.org/officeDocument/2006/relationships/hyperlink" Target="https://github.com/tensorflow/tensorflow/blob/master/tensorflow/python/ops/nn_ops.p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ungchulLee/financial_math/tree/master/close_return_and_return_vol" TargetMode="External"/><Relationship Id="rId4" Type="http://schemas.openxmlformats.org/officeDocument/2006/relationships/hyperlink" Target="https://github.com/SungchulLee/machine_learning/tree/master/cnn_mnist_from_scratch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tensorflow/tensorflow/blob/master/tensorflow/python/ops/nn_ops.py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685468" cy="3955246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Dropout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on MNIST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altLang="ko-KR" sz="6700" dirty="0">
                <a:latin typeface="Arial Black" charset="0"/>
                <a:ea typeface="Arial Black" charset="0"/>
                <a:cs typeface="Arial Black" charset="0"/>
              </a:rPr>
              <a:t>-</a:t>
            </a:r>
            <a:br>
              <a:rPr lang="en-US" altLang="ko-KR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altLang="ko-KR" sz="6700" dirty="0">
                <a:latin typeface="Arial Black" charset="0"/>
                <a:ea typeface="Arial Black" charset="0"/>
                <a:cs typeface="Arial Black" charset="0"/>
              </a:rPr>
              <a:t>Let’s see Source Code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4" y="5350267"/>
            <a:ext cx="1298768" cy="14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8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AC75B9F-2629-8B47-8F5B-9068482AF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26" y="0"/>
            <a:ext cx="10925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33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AC75B9F-2629-8B47-8F5B-9068482AF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26" y="0"/>
            <a:ext cx="10925348" cy="68580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22A73FFF-B524-1A45-8D19-56AB9781B903}"/>
              </a:ext>
            </a:extLst>
          </p:cNvPr>
          <p:cNvSpPr/>
          <p:nvPr/>
        </p:nvSpPr>
        <p:spPr>
          <a:xfrm rot="12715575">
            <a:off x="1722773" y="1645306"/>
            <a:ext cx="3105969" cy="618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EE8CD-AE29-C14C-AC48-CE5EDEB703D5}"/>
              </a:ext>
            </a:extLst>
          </p:cNvPr>
          <p:cNvSpPr txBox="1"/>
          <p:nvPr/>
        </p:nvSpPr>
        <p:spPr>
          <a:xfrm>
            <a:off x="4754603" y="2684403"/>
            <a:ext cx="6559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604020202020204" pitchFamily="34" charset="0"/>
                <a:cs typeface="Arial Black" panose="020B0604020202020204" pitchFamily="34" charset="0"/>
              </a:rPr>
              <a:t>These Lines are added</a:t>
            </a:r>
          </a:p>
        </p:txBody>
      </p:sp>
    </p:spTree>
    <p:extLst>
      <p:ext uri="{BB962C8B-B14F-4D97-AF65-F5344CB8AC3E}">
        <p14:creationId xmlns:p14="http://schemas.microsoft.com/office/powerpoint/2010/main" val="242136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AC75B9F-2629-8B47-8F5B-9068482AF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26" y="0"/>
            <a:ext cx="10925348" cy="68580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22A73FFF-B524-1A45-8D19-56AB9781B903}"/>
              </a:ext>
            </a:extLst>
          </p:cNvPr>
          <p:cNvSpPr/>
          <p:nvPr/>
        </p:nvSpPr>
        <p:spPr>
          <a:xfrm rot="12715575">
            <a:off x="1722773" y="1645306"/>
            <a:ext cx="3105969" cy="618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D22C13F-DB97-C74D-8500-9E2322125608}"/>
              </a:ext>
            </a:extLst>
          </p:cNvPr>
          <p:cNvSpPr/>
          <p:nvPr/>
        </p:nvSpPr>
        <p:spPr>
          <a:xfrm rot="7258433">
            <a:off x="3350384" y="3895246"/>
            <a:ext cx="1834150" cy="618564"/>
          </a:xfrm>
          <a:prstGeom prst="rightArrow">
            <a:avLst>
              <a:gd name="adj1" fmla="val 4400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EE8CD-AE29-C14C-AC48-CE5EDEB703D5}"/>
              </a:ext>
            </a:extLst>
          </p:cNvPr>
          <p:cNvSpPr txBox="1"/>
          <p:nvPr/>
        </p:nvSpPr>
        <p:spPr>
          <a:xfrm>
            <a:off x="4754603" y="2684403"/>
            <a:ext cx="6559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604020202020204" pitchFamily="34" charset="0"/>
                <a:cs typeface="Arial Black" panose="020B0604020202020204" pitchFamily="34" charset="0"/>
              </a:rPr>
              <a:t>These Lines are added</a:t>
            </a:r>
          </a:p>
        </p:txBody>
      </p:sp>
    </p:spTree>
    <p:extLst>
      <p:ext uri="{BB962C8B-B14F-4D97-AF65-F5344CB8AC3E}">
        <p14:creationId xmlns:p14="http://schemas.microsoft.com/office/powerpoint/2010/main" val="198233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2971FE-0332-CE42-BA21-2C81AAD7D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7" y="4147522"/>
            <a:ext cx="8864600" cy="431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F82381-0AEC-CE4D-A152-987BB557B9EA}"/>
              </a:ext>
            </a:extLst>
          </p:cNvPr>
          <p:cNvSpPr txBox="1"/>
          <p:nvPr/>
        </p:nvSpPr>
        <p:spPr>
          <a:xfrm>
            <a:off x="642097" y="3375660"/>
            <a:ext cx="17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panose="020B0604020202020204" pitchFamily="34" charset="0"/>
                <a:cs typeface="Arial Black" panose="020B0604020202020204" pitchFamily="34" charset="0"/>
              </a:rPr>
              <a:t>Adam</a:t>
            </a:r>
          </a:p>
        </p:txBody>
      </p:sp>
    </p:spTree>
    <p:extLst>
      <p:ext uri="{BB962C8B-B14F-4D97-AF65-F5344CB8AC3E}">
        <p14:creationId xmlns:p14="http://schemas.microsoft.com/office/powerpoint/2010/main" val="923411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3CF2FC-847D-204A-BCB3-9CC71079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4338"/>
            <a:ext cx="12192000" cy="142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47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3284" y="2961042"/>
            <a:ext cx="4005431" cy="935915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0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E6254-3C25-BE4F-B5F3-3E9DA2A0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541" y="277083"/>
            <a:ext cx="12008917" cy="630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51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648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Train </a:t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>
                <a:latin typeface="Arial Black" charset="0"/>
                <a:ea typeface="Arial Black" charset="0"/>
                <a:cs typeface="Arial Black" charset="0"/>
              </a:rPr>
              <a:t>Period 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170" y="1483708"/>
            <a:ext cx="3297659" cy="3377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2D5C2C-63BC-C54D-963D-E24A24B1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9" y="5229345"/>
            <a:ext cx="63246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809AA7-7868-7B41-B54E-D1FFBA53C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99" y="5979949"/>
            <a:ext cx="10312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37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E6254-3C25-BE4F-B5F3-3E9DA2A0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541" y="277083"/>
            <a:ext cx="12008917" cy="6303834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B3D3B2A-F28F-274E-B16D-0E409CB23D7B}"/>
              </a:ext>
            </a:extLst>
          </p:cNvPr>
          <p:cNvSpPr/>
          <p:nvPr/>
        </p:nvSpPr>
        <p:spPr>
          <a:xfrm rot="5400000">
            <a:off x="9428454" y="3418505"/>
            <a:ext cx="1834150" cy="618564"/>
          </a:xfrm>
          <a:prstGeom prst="rightArrow">
            <a:avLst>
              <a:gd name="adj1" fmla="val 4400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B7137C-31B9-4544-8A0A-71CD18277C7D}"/>
              </a:ext>
            </a:extLst>
          </p:cNvPr>
          <p:cNvSpPr txBox="1"/>
          <p:nvPr/>
        </p:nvSpPr>
        <p:spPr>
          <a:xfrm>
            <a:off x="7551627" y="2052438"/>
            <a:ext cx="4640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During train </a:t>
            </a:r>
          </a:p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we dropout about 30% of nodes</a:t>
            </a:r>
          </a:p>
        </p:txBody>
      </p:sp>
    </p:spTree>
    <p:extLst>
      <p:ext uri="{BB962C8B-B14F-4D97-AF65-F5344CB8AC3E}">
        <p14:creationId xmlns:p14="http://schemas.microsoft.com/office/powerpoint/2010/main" val="2981116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648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Test </a:t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Period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659" y="1215342"/>
            <a:ext cx="3310681" cy="3414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6D53E5-1F4D-F843-B1EF-8FCA6E613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9" y="4895890"/>
            <a:ext cx="63246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C4556-386F-9149-A64B-68778763C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49" y="5746106"/>
            <a:ext cx="102997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53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2"/>
              </a:rPr>
              <a:t>Source Code</a:t>
            </a:r>
            <a:endParaRPr lang="en-US" sz="20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endParaRPr lang="en-US" sz="20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3"/>
              </a:rPr>
              <a:t>Youtube</a:t>
            </a:r>
            <a:endParaRPr lang="en-US" sz="20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endParaRPr lang="en-US" sz="20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Code</a:t>
            </a:r>
            <a:endParaRPr lang="en-US" sz="20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4044882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E6254-3C25-BE4F-B5F3-3E9DA2A0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541" y="277083"/>
            <a:ext cx="12008917" cy="6303834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B3D3B2A-F28F-274E-B16D-0E409CB23D7B}"/>
              </a:ext>
            </a:extLst>
          </p:cNvPr>
          <p:cNvSpPr/>
          <p:nvPr/>
        </p:nvSpPr>
        <p:spPr>
          <a:xfrm rot="5400000">
            <a:off x="9428454" y="3418505"/>
            <a:ext cx="1834150" cy="618564"/>
          </a:xfrm>
          <a:prstGeom prst="rightArrow">
            <a:avLst>
              <a:gd name="adj1" fmla="val 4400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B7137C-31B9-4544-8A0A-71CD18277C7D}"/>
              </a:ext>
            </a:extLst>
          </p:cNvPr>
          <p:cNvSpPr txBox="1"/>
          <p:nvPr/>
        </p:nvSpPr>
        <p:spPr>
          <a:xfrm>
            <a:off x="7551627" y="2052438"/>
            <a:ext cx="4640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During train </a:t>
            </a:r>
          </a:p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we dropout about 30% of nodes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8DA5943-F51F-9E49-B0FA-9252545E3EB0}"/>
              </a:ext>
            </a:extLst>
          </p:cNvPr>
          <p:cNvSpPr/>
          <p:nvPr/>
        </p:nvSpPr>
        <p:spPr>
          <a:xfrm rot="5400000">
            <a:off x="5160758" y="3295908"/>
            <a:ext cx="4434907" cy="618564"/>
          </a:xfrm>
          <a:prstGeom prst="rightArrow">
            <a:avLst>
              <a:gd name="adj1" fmla="val 4400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82BF99-F9BA-714C-9815-16865AC12294}"/>
              </a:ext>
            </a:extLst>
          </p:cNvPr>
          <p:cNvSpPr txBox="1"/>
          <p:nvPr/>
        </p:nvSpPr>
        <p:spPr>
          <a:xfrm>
            <a:off x="6095999" y="520714"/>
            <a:ext cx="3341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During test </a:t>
            </a:r>
          </a:p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we don’t dropout at all</a:t>
            </a:r>
          </a:p>
        </p:txBody>
      </p:sp>
    </p:spTree>
    <p:extLst>
      <p:ext uri="{BB962C8B-B14F-4D97-AF65-F5344CB8AC3E}">
        <p14:creationId xmlns:p14="http://schemas.microsoft.com/office/powerpoint/2010/main" val="1171911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1244" y="2961042"/>
            <a:ext cx="6169511" cy="935915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Report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478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80BB1C-42CA-754D-A5F4-74645064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929" y="0"/>
            <a:ext cx="6056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32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855605-B20F-B04F-97F9-5537BCABE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717550"/>
            <a:ext cx="91948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95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78E0BF-A1DA-F741-BAC3-B5B986598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43" y="0"/>
            <a:ext cx="10809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08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1244" y="2961042"/>
            <a:ext cx="6169511" cy="935915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Source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002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Source Code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2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60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12192000" cy="56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56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100"/>
            <a:ext cx="12192000" cy="34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64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78"/>
            <a:ext cx="12192000" cy="683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27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Dropout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53" y="2083443"/>
            <a:ext cx="6987894" cy="423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64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30C59-579E-4443-8484-3515D2046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0" y="847164"/>
            <a:ext cx="11815180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58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648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Train </a:t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>
                <a:latin typeface="Arial Black" charset="0"/>
                <a:ea typeface="Arial Black" charset="0"/>
                <a:cs typeface="Arial Black" charset="0"/>
              </a:rPr>
              <a:t>Period 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15832"/>
            <a:ext cx="1921959" cy="19685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1630017"/>
            <a:ext cx="8851900" cy="345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378A9C-CD71-F443-BF24-FBFA889B0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61087"/>
            <a:ext cx="6324600" cy="58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55B715-1B6B-364F-839C-96AA4153B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6021957"/>
            <a:ext cx="10312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06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648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Test </a:t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Period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86065"/>
            <a:ext cx="1836838" cy="18944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983" y="1626121"/>
            <a:ext cx="8851900" cy="345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31287A-0E98-2F45-BD4B-B0DE865AB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39947"/>
            <a:ext cx="6324600" cy="58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1F51C0-5FE3-7E4A-9EDB-373D1ADE2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50" y="5983573"/>
            <a:ext cx="102997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76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</a:p>
        </p:txBody>
      </p:sp>
    </p:spTree>
    <p:extLst>
      <p:ext uri="{BB962C8B-B14F-4D97-AF65-F5344CB8AC3E}">
        <p14:creationId xmlns:p14="http://schemas.microsoft.com/office/powerpoint/2010/main" val="2550280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Worm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7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AE01E3-FF37-E147-BBD1-FA4A580A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4" y="860612"/>
            <a:ext cx="11004174" cy="528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D5564-BA59-F948-BF1D-059787083C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06385" y="1452281"/>
            <a:ext cx="8142562" cy="38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79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75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8DFB15-F80B-2F46-9F0F-6E927639FF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5621" y="663755"/>
            <a:ext cx="11826409" cy="556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7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525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175</Words>
  <Application>Microsoft Macintosh PowerPoint</Application>
  <PresentationFormat>Widescreen</PresentationFormat>
  <Paragraphs>32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Office Theme</vt:lpstr>
      <vt:lpstr>              Dropout on MNIST - Let’s see Source Code </vt:lpstr>
      <vt:lpstr>Reference</vt:lpstr>
      <vt:lpstr>Dropout</vt:lpstr>
      <vt:lpstr>              Worm Up</vt:lpstr>
      <vt:lpstr>PowerPoint Presentation</vt:lpstr>
      <vt:lpstr>PowerPoint Presentation</vt:lpstr>
      <vt:lpstr>             Data</vt:lpstr>
      <vt:lpstr>PowerPoint Presentation</vt:lpstr>
      <vt:lpstr>             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Session</vt:lpstr>
      <vt:lpstr>PowerPoint Presentation</vt:lpstr>
      <vt:lpstr>Train  Period </vt:lpstr>
      <vt:lpstr>PowerPoint Presentation</vt:lpstr>
      <vt:lpstr>Test  Period </vt:lpstr>
      <vt:lpstr>PowerPoint Presentation</vt:lpstr>
      <vt:lpstr>              Report Result</vt:lpstr>
      <vt:lpstr>PowerPoint Presentation</vt:lpstr>
      <vt:lpstr>PowerPoint Presentation</vt:lpstr>
      <vt:lpstr>PowerPoint Presentation</vt:lpstr>
      <vt:lpstr>            Source Code</vt:lpstr>
      <vt:lpstr>Source Code</vt:lpstr>
      <vt:lpstr>PowerPoint Presentation</vt:lpstr>
      <vt:lpstr>PowerPoint Presentation</vt:lpstr>
      <vt:lpstr>PowerPoint Presentation</vt:lpstr>
      <vt:lpstr>PowerPoint Presentation</vt:lpstr>
      <vt:lpstr>Train  Period </vt:lpstr>
      <vt:lpstr>Test  Period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이승철</cp:lastModifiedBy>
  <cp:revision>57</cp:revision>
  <dcterms:created xsi:type="dcterms:W3CDTF">2019-10-26T12:53:45Z</dcterms:created>
  <dcterms:modified xsi:type="dcterms:W3CDTF">2019-12-30T13:12:59Z</dcterms:modified>
</cp:coreProperties>
</file>